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5327650" cy="7559675"/>
  <p:notesSz cx="6797675" cy="4565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8ED"/>
    <a:srgbClr val="ECECEC"/>
    <a:srgbClr val="EDA68D"/>
    <a:srgbClr val="E9813A"/>
    <a:srgbClr val="995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1AFC8-0C1B-4DEB-90E8-9345F5E19B3B}" v="2" dt="2026-06-25T14:04:06.218"/>
    <p1510:client id="{F7EDAC09-380C-4CCC-88F4-1E53105F841F}" v="22" dt="2026-06-25T08:26:37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228539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228539"/>
          </a:xfrm>
          <a:prstGeom prst="rect">
            <a:avLst/>
          </a:prstGeom>
        </p:spPr>
        <p:txBody>
          <a:bodyPr vert="horz" lIns="62124" tIns="31062" rIns="62124" bIns="31062" rtlCol="0"/>
          <a:lstStyle>
            <a:lvl1pPr algn="r">
              <a:defRPr sz="800"/>
            </a:lvl1pPr>
          </a:lstStyle>
          <a:p>
            <a:fld id="{393194FA-9F0F-417C-9FBB-CBD9A5FAFD04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5913" y="571500"/>
            <a:ext cx="1085850" cy="1539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124" tIns="31062" rIns="62124" bIns="3106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2197032"/>
            <a:ext cx="5438774" cy="1797638"/>
          </a:xfrm>
          <a:prstGeom prst="rect">
            <a:avLst/>
          </a:prstGeom>
        </p:spPr>
        <p:txBody>
          <a:bodyPr vert="horz" lIns="62124" tIns="31062" rIns="62124" bIns="3106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337112"/>
            <a:ext cx="2946400" cy="228539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l">
              <a:defRPr sz="8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4337112"/>
            <a:ext cx="2946400" cy="228539"/>
          </a:xfrm>
          <a:prstGeom prst="rect">
            <a:avLst/>
          </a:prstGeom>
        </p:spPr>
        <p:txBody>
          <a:bodyPr vert="horz" lIns="62124" tIns="31062" rIns="62124" bIns="31062" rtlCol="0" anchor="b"/>
          <a:lstStyle>
            <a:lvl1pPr algn="r">
              <a:defRPr sz="800"/>
            </a:lvl1pPr>
          </a:lstStyle>
          <a:p>
            <a:fld id="{9FC2D4E1-3BBA-46F3-99ED-A6875A9DB5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21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2D4E1-3BBA-46F3-99ED-A6875A9DB5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8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28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6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61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82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82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31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52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27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79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85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77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75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603E6-9B93-454F-A1E8-63F5DD1B6829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765D1-5407-4A3C-B0E8-847F5C4C1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28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0831372-4EFE-00E7-3120-DA7CA5098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058"/>
            <a:ext cx="5327650" cy="3824315"/>
          </a:xfrm>
          <a:prstGeom prst="rect">
            <a:avLst/>
          </a:prstGeom>
        </p:spPr>
      </p:pic>
      <p:pic>
        <p:nvPicPr>
          <p:cNvPr id="6" name="Image 5" descr="fond-bleu-ciel-dégradé-haut-redim-Paint-1170x1220 - Centre d'art  Louis-Napoléon-Fiset">
            <a:extLst>
              <a:ext uri="{FF2B5EF4-FFF2-40B4-BE49-F238E27FC236}">
                <a16:creationId xmlns:a16="http://schemas.microsoft.com/office/drawing/2014/main" id="{5D7F6696-D331-2AF4-39E7-89C0C64D10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1239" b="33641"/>
          <a:stretch>
            <a:fillRect/>
          </a:stretch>
        </p:blipFill>
        <p:spPr>
          <a:xfrm>
            <a:off x="0" y="-293077"/>
            <a:ext cx="5327650" cy="1769681"/>
          </a:xfrm>
          <a:prstGeom prst="rect">
            <a:avLst/>
          </a:prstGeom>
        </p:spPr>
      </p:pic>
      <p:pic>
        <p:nvPicPr>
          <p:cNvPr id="62" name="Image 61" descr="Logo Rond Stock Illustrations, Vecteurs, &amp; Clipart – (594,672 Stock  Illustrations)">
            <a:extLst>
              <a:ext uri="{FF2B5EF4-FFF2-40B4-BE49-F238E27FC236}">
                <a16:creationId xmlns:a16="http://schemas.microsoft.com/office/drawing/2014/main" id="{7CF405AE-3115-505F-D463-D2FEB5BCA6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79" t="53632" r="66970" b="6781"/>
          <a:stretch>
            <a:fillRect/>
          </a:stretch>
        </p:blipFill>
        <p:spPr>
          <a:xfrm>
            <a:off x="-113415" y="3279350"/>
            <a:ext cx="2599587" cy="2529957"/>
          </a:xfrm>
          <a:prstGeom prst="rect">
            <a:avLst/>
          </a:prstGeom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D70F067B-0C5A-08E0-2146-9D3912E2A987}"/>
              </a:ext>
            </a:extLst>
          </p:cNvPr>
          <p:cNvSpPr/>
          <p:nvPr/>
        </p:nvSpPr>
        <p:spPr>
          <a:xfrm>
            <a:off x="184736" y="3551268"/>
            <a:ext cx="1886536" cy="187698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87F807C-274F-6D80-3A10-FA7E545EAC3A}"/>
              </a:ext>
            </a:extLst>
          </p:cNvPr>
          <p:cNvSpPr txBox="1"/>
          <p:nvPr/>
        </p:nvSpPr>
        <p:spPr>
          <a:xfrm>
            <a:off x="184736" y="3870251"/>
            <a:ext cx="18341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1" dirty="0">
                <a:solidFill>
                  <a:srgbClr val="E981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tous les avantages de la location accession</a:t>
            </a: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E1482965-2425-1B64-74C6-36ED793E7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85" y="6425130"/>
            <a:ext cx="1439987" cy="989991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2D08F2FC-35D2-B00B-3859-19AFD835F8C6}"/>
              </a:ext>
            </a:extLst>
          </p:cNvPr>
          <p:cNvSpPr txBox="1"/>
          <p:nvPr/>
        </p:nvSpPr>
        <p:spPr>
          <a:xfrm>
            <a:off x="74218" y="5840355"/>
            <a:ext cx="248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Mardi 30 juin </a:t>
            </a:r>
            <a:endParaRPr lang="fr-FR" sz="3200" b="1" dirty="0">
              <a:solidFill>
                <a:schemeClr val="accent2"/>
              </a:solidFill>
              <a:latin typeface="Baguet Scrip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32103AF-7154-FBA0-9FCE-139C17FB02CD}"/>
              </a:ext>
            </a:extLst>
          </p:cNvPr>
          <p:cNvSpPr txBox="1"/>
          <p:nvPr/>
        </p:nvSpPr>
        <p:spPr>
          <a:xfrm>
            <a:off x="2384867" y="5778799"/>
            <a:ext cx="147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17h00</a:t>
            </a:r>
          </a:p>
          <a:p>
            <a:pPr algn="ctr"/>
            <a: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19h00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AFB0101-8BA9-AEF6-2411-719DD7844F0A}"/>
              </a:ext>
            </a:extLst>
          </p:cNvPr>
          <p:cNvSpPr txBox="1"/>
          <p:nvPr/>
        </p:nvSpPr>
        <p:spPr>
          <a:xfrm>
            <a:off x="3928379" y="5671077"/>
            <a:ext cx="130665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la Maison pour tous </a:t>
            </a:r>
          </a:p>
          <a:p>
            <a:pPr algn="ctr"/>
            <a:r>
              <a:rPr lang="fr-FR" b="1" dirty="0">
                <a:solidFill>
                  <a:schemeClr val="accent2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 Plomelin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E8B6ECD-79D9-32D9-E6B9-AD8FB5A3C83A}"/>
              </a:ext>
            </a:extLst>
          </p:cNvPr>
          <p:cNvSpPr/>
          <p:nvPr/>
        </p:nvSpPr>
        <p:spPr>
          <a:xfrm>
            <a:off x="1020726" y="123927"/>
            <a:ext cx="4082902" cy="1061623"/>
          </a:xfrm>
          <a:prstGeom prst="roundRect">
            <a:avLst>
              <a:gd name="adj" fmla="val 17318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0500AD-3333-1F30-E26F-C2FB2538987F}"/>
              </a:ext>
            </a:extLst>
          </p:cNvPr>
          <p:cNvSpPr txBox="1"/>
          <p:nvPr/>
        </p:nvSpPr>
        <p:spPr>
          <a:xfrm>
            <a:off x="1133289" y="151347"/>
            <a:ext cx="186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Devenez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CE2DA6-1BBA-A36C-8EA1-86423A43C7F3}"/>
              </a:ext>
            </a:extLst>
          </p:cNvPr>
          <p:cNvSpPr txBox="1"/>
          <p:nvPr/>
        </p:nvSpPr>
        <p:spPr>
          <a:xfrm rot="21282359">
            <a:off x="2161601" y="393317"/>
            <a:ext cx="2675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E9813A"/>
                </a:solidFill>
                <a:latin typeface="Baguet Script" panose="020F0502020204030204" pitchFamily="2" charset="0"/>
                <a:cs typeface="Centaur Now Display" panose="020F0502020204030204" pitchFamily="2" charset="0"/>
              </a:rPr>
              <a:t>propriétaire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8C0E68D-C666-6980-E664-1BB030743202}"/>
              </a:ext>
            </a:extLst>
          </p:cNvPr>
          <p:cNvCxnSpPr>
            <a:cxnSpLocks/>
          </p:cNvCxnSpPr>
          <p:nvPr/>
        </p:nvCxnSpPr>
        <p:spPr>
          <a:xfrm flipH="1">
            <a:off x="4744856" y="353890"/>
            <a:ext cx="59401" cy="149065"/>
          </a:xfrm>
          <a:prstGeom prst="line">
            <a:avLst/>
          </a:prstGeom>
          <a:ln>
            <a:solidFill>
              <a:srgbClr val="E981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E61ED3D-AFDC-C21B-5286-6F3D1E1C7620}"/>
              </a:ext>
            </a:extLst>
          </p:cNvPr>
          <p:cNvCxnSpPr>
            <a:cxnSpLocks/>
          </p:cNvCxnSpPr>
          <p:nvPr/>
        </p:nvCxnSpPr>
        <p:spPr>
          <a:xfrm flipH="1">
            <a:off x="4787031" y="428011"/>
            <a:ext cx="137903" cy="106800"/>
          </a:xfrm>
          <a:prstGeom prst="line">
            <a:avLst/>
          </a:prstGeom>
          <a:ln>
            <a:solidFill>
              <a:srgbClr val="E981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A01FBFF-B11C-B614-2A6B-0CEE911974AE}"/>
              </a:ext>
            </a:extLst>
          </p:cNvPr>
          <p:cNvCxnSpPr>
            <a:cxnSpLocks/>
          </p:cNvCxnSpPr>
          <p:nvPr/>
        </p:nvCxnSpPr>
        <p:spPr>
          <a:xfrm flipH="1">
            <a:off x="4804257" y="587635"/>
            <a:ext cx="169236" cy="0"/>
          </a:xfrm>
          <a:prstGeom prst="line">
            <a:avLst/>
          </a:prstGeom>
          <a:ln>
            <a:solidFill>
              <a:srgbClr val="E981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C03FBB9-F149-6787-712B-1D752EDB7868}"/>
              </a:ext>
            </a:extLst>
          </p:cNvPr>
          <p:cNvCxnSpPr>
            <a:cxnSpLocks/>
          </p:cNvCxnSpPr>
          <p:nvPr/>
        </p:nvCxnSpPr>
        <p:spPr>
          <a:xfrm>
            <a:off x="2059290" y="686922"/>
            <a:ext cx="130906" cy="90427"/>
          </a:xfrm>
          <a:prstGeom prst="line">
            <a:avLst/>
          </a:prstGeom>
          <a:ln>
            <a:solidFill>
              <a:srgbClr val="E981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1D93484-AE17-7E49-8FC6-9837E1E77CEA}"/>
              </a:ext>
            </a:extLst>
          </p:cNvPr>
          <p:cNvCxnSpPr>
            <a:cxnSpLocks/>
          </p:cNvCxnSpPr>
          <p:nvPr/>
        </p:nvCxnSpPr>
        <p:spPr>
          <a:xfrm>
            <a:off x="2003029" y="827379"/>
            <a:ext cx="167155" cy="17740"/>
          </a:xfrm>
          <a:prstGeom prst="line">
            <a:avLst/>
          </a:prstGeom>
          <a:ln>
            <a:solidFill>
              <a:srgbClr val="E981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71C9C1B-5683-8F50-047A-63D03BCDEA62}"/>
              </a:ext>
            </a:extLst>
          </p:cNvPr>
          <p:cNvCxnSpPr>
            <a:cxnSpLocks/>
          </p:cNvCxnSpPr>
          <p:nvPr/>
        </p:nvCxnSpPr>
        <p:spPr>
          <a:xfrm flipV="1">
            <a:off x="2032422" y="905298"/>
            <a:ext cx="137058" cy="73291"/>
          </a:xfrm>
          <a:prstGeom prst="line">
            <a:avLst/>
          </a:prstGeom>
          <a:ln>
            <a:solidFill>
              <a:srgbClr val="E981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Image 58" descr="1 000+ Trousseau Clefs Stock Illustrations, graphiques vectoriels libre de  droits et Clip Art - iStock | Lunettes de soleil">
            <a:extLst>
              <a:ext uri="{FF2B5EF4-FFF2-40B4-BE49-F238E27FC236}">
                <a16:creationId xmlns:a16="http://schemas.microsoft.com/office/drawing/2014/main" id="{9DC6C467-FDCE-9260-66DE-7C854A7053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3117" t="19717" r="30875" b="18587"/>
          <a:stretch>
            <a:fillRect/>
          </a:stretch>
        </p:blipFill>
        <p:spPr>
          <a:xfrm rot="2710029">
            <a:off x="632163" y="833722"/>
            <a:ext cx="579674" cy="993214"/>
          </a:xfrm>
          <a:prstGeom prst="rect">
            <a:avLst/>
          </a:prstGeom>
        </p:spPr>
      </p:pic>
      <p:pic>
        <p:nvPicPr>
          <p:cNvPr id="3" name="Image 2" descr="Cimetières de la commune de PLOMELIN">
            <a:extLst>
              <a:ext uri="{FF2B5EF4-FFF2-40B4-BE49-F238E27FC236}">
                <a16:creationId xmlns:a16="http://schemas.microsoft.com/office/drawing/2014/main" id="{AE9FB7C4-7DE4-4562-1AEC-0549D66B9D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199" y="6651060"/>
            <a:ext cx="1343527" cy="732191"/>
          </a:xfrm>
          <a:prstGeom prst="rect">
            <a:avLst/>
          </a:prstGeom>
        </p:spPr>
      </p:pic>
      <p:pic>
        <p:nvPicPr>
          <p:cNvPr id="4" name="Image 3" descr="Fichier:Logo Département Finistère 2023.svg — Wikipédia">
            <a:extLst>
              <a:ext uri="{FF2B5EF4-FFF2-40B4-BE49-F238E27FC236}">
                <a16:creationId xmlns:a16="http://schemas.microsoft.com/office/drawing/2014/main" id="{A0CC7325-1829-5201-911E-98058A6C8C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52" y="6576078"/>
            <a:ext cx="1997054" cy="85967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E3309D4-26B3-751D-DB3E-F0F65D8E4ECA}"/>
              </a:ext>
            </a:extLst>
          </p:cNvPr>
          <p:cNvSpPr/>
          <p:nvPr/>
        </p:nvSpPr>
        <p:spPr>
          <a:xfrm>
            <a:off x="1706117" y="4846980"/>
            <a:ext cx="3605187" cy="688260"/>
          </a:xfrm>
          <a:prstGeom prst="roundRect">
            <a:avLst>
              <a:gd name="adj" fmla="val 1731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>
                <a:solidFill>
                  <a:schemeClr val="bg1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Baguet Scrip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Venez nous rencontrer </a:t>
            </a:r>
          </a:p>
        </p:txBody>
      </p:sp>
    </p:spTree>
    <p:extLst>
      <p:ext uri="{BB962C8B-B14F-4D97-AF65-F5344CB8AC3E}">
        <p14:creationId xmlns:p14="http://schemas.microsoft.com/office/powerpoint/2010/main" val="13373774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29</Words>
  <Application>Microsoft Office PowerPoint</Application>
  <PresentationFormat>Personnalisé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 ROUX Lucie</dc:creator>
  <cp:lastModifiedBy>YVON Marie-Julie</cp:lastModifiedBy>
  <cp:revision>9</cp:revision>
  <cp:lastPrinted>2026-06-25T13:52:33Z</cp:lastPrinted>
  <dcterms:created xsi:type="dcterms:W3CDTF">2026-06-24T08:06:58Z</dcterms:created>
  <dcterms:modified xsi:type="dcterms:W3CDTF">2026-06-26T07:39:43Z</dcterms:modified>
</cp:coreProperties>
</file>